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vocabulary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0" y="1845735"/>
            <a:ext cx="1729130" cy="1436944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Faire les </a:t>
            </a:r>
            <a:r>
              <a:rPr lang="en-US" dirty="0" err="1" smtClean="0">
                <a:latin typeface="Comic Sans MS" panose="030F0702030302020204" pitchFamily="66" charset="0"/>
              </a:rPr>
              <a:t>magasins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Voir</a:t>
            </a:r>
            <a:r>
              <a:rPr lang="en-US" dirty="0" smtClean="0">
                <a:latin typeface="Comic Sans MS" panose="030F0702030302020204" pitchFamily="66" charset="0"/>
              </a:rPr>
              <a:t> un film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Faire un pique-</a:t>
            </a:r>
            <a:r>
              <a:rPr lang="en-US" dirty="0" err="1" smtClean="0">
                <a:latin typeface="Comic Sans MS" panose="030F0702030302020204" pitchFamily="66" charset="0"/>
              </a:rPr>
              <a:t>nique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0" y="3476317"/>
            <a:ext cx="1813255" cy="1348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30" y="5018695"/>
            <a:ext cx="1810512" cy="11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Faire la fête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Jouer</a:t>
            </a:r>
            <a:r>
              <a:rPr lang="en-US" dirty="0" smtClean="0">
                <a:latin typeface="Comic Sans MS" panose="030F0702030302020204" pitchFamily="66" charset="0"/>
              </a:rPr>
              <a:t> aux </a:t>
            </a:r>
            <a:r>
              <a:rPr lang="en-US" dirty="0" err="1" smtClean="0">
                <a:latin typeface="Comic Sans MS" panose="030F0702030302020204" pitchFamily="66" charset="0"/>
              </a:rPr>
              <a:t>cartes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Jouer</a:t>
            </a:r>
            <a:r>
              <a:rPr lang="en-US" dirty="0" smtClean="0">
                <a:latin typeface="Comic Sans MS" panose="030F0702030302020204" pitchFamily="66" charset="0"/>
              </a:rPr>
              <a:t> aux </a:t>
            </a:r>
            <a:r>
              <a:rPr lang="en-US" dirty="0" err="1" smtClean="0">
                <a:latin typeface="Comic Sans MS" panose="030F0702030302020204" pitchFamily="66" charset="0"/>
              </a:rPr>
              <a:t>échecs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37271"/>
            <a:ext cx="1797710" cy="142463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4" y="3461906"/>
            <a:ext cx="1739892" cy="1478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6" y="4940814"/>
            <a:ext cx="18986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87" y="1907800"/>
            <a:ext cx="1732990" cy="17329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Jouer</a:t>
            </a:r>
            <a:r>
              <a:rPr lang="en-US" dirty="0" smtClean="0">
                <a:latin typeface="Comic Sans MS" panose="030F0702030302020204" pitchFamily="66" charset="0"/>
              </a:rPr>
              <a:t> au baseball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Jouer</a:t>
            </a:r>
            <a:r>
              <a:rPr lang="en-US" dirty="0" smtClean="0">
                <a:latin typeface="Comic Sans MS" panose="030F0702030302020204" pitchFamily="66" charset="0"/>
              </a:rPr>
              <a:t> au football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nager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3" y="3640790"/>
            <a:ext cx="2743200" cy="1488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05" y="5044813"/>
            <a:ext cx="1920875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08499"/>
            <a:ext cx="1945843" cy="126482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Aller</a:t>
            </a:r>
            <a:r>
              <a:rPr lang="en-US" dirty="0" smtClean="0">
                <a:latin typeface="Comic Sans MS" panose="030F0702030302020204" pitchFamily="66" charset="0"/>
              </a:rPr>
              <a:t> au café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Sortir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Comic Sans MS" panose="030F0702030302020204" pitchFamily="66" charset="0"/>
              </a:rPr>
              <a:t>discuter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483299"/>
            <a:ext cx="1598371" cy="1182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23" y="4775596"/>
            <a:ext cx="1828800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96" y="1842247"/>
            <a:ext cx="1371760" cy="14932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La </a:t>
            </a:r>
            <a:r>
              <a:rPr lang="en-US" dirty="0" err="1" smtClean="0">
                <a:latin typeface="Comic Sans MS" panose="030F0702030302020204" pitchFamily="66" charset="0"/>
              </a:rPr>
              <a:t>bibliothèque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Le </a:t>
            </a:r>
            <a:r>
              <a:rPr lang="en-US" dirty="0" err="1" smtClean="0">
                <a:latin typeface="Comic Sans MS" panose="030F0702030302020204" pitchFamily="66" charset="0"/>
              </a:rPr>
              <a:t>stade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Le </a:t>
            </a:r>
            <a:r>
              <a:rPr lang="en-US" dirty="0" err="1" smtClean="0">
                <a:latin typeface="Comic Sans MS" panose="030F0702030302020204" pitchFamily="66" charset="0"/>
              </a:rPr>
              <a:t>centre</a:t>
            </a:r>
            <a:r>
              <a:rPr lang="en-US" dirty="0" smtClean="0">
                <a:latin typeface="Comic Sans MS" panose="030F0702030302020204" pitchFamily="66" charset="0"/>
              </a:rPr>
              <a:t> commercial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96" y="3566503"/>
            <a:ext cx="1464437" cy="1444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96" y="5164650"/>
            <a:ext cx="1728216" cy="99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48732"/>
            <a:ext cx="1817827" cy="100035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Le </a:t>
            </a:r>
            <a:r>
              <a:rPr lang="en-US" dirty="0" err="1" smtClean="0">
                <a:latin typeface="Comic Sans MS" panose="030F0702030302020204" pitchFamily="66" charset="0"/>
              </a:rPr>
              <a:t>lycée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Le </a:t>
            </a:r>
            <a:r>
              <a:rPr lang="en-US" dirty="0" err="1" smtClean="0">
                <a:latin typeface="Comic Sans MS" panose="030F0702030302020204" pitchFamily="66" charset="0"/>
              </a:rPr>
              <a:t>parc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La </a:t>
            </a:r>
            <a:r>
              <a:rPr lang="en-US" dirty="0" err="1" smtClean="0">
                <a:latin typeface="Comic Sans MS" panose="030F0702030302020204" pitchFamily="66" charset="0"/>
              </a:rPr>
              <a:t>Maison</a:t>
            </a:r>
            <a:r>
              <a:rPr lang="en-US" dirty="0" smtClean="0">
                <a:latin typeface="Comic Sans MS" panose="030F0702030302020204" pitchFamily="66" charset="0"/>
              </a:rPr>
              <a:t> des </a:t>
            </a:r>
            <a:r>
              <a:rPr lang="en-US" dirty="0" err="1" smtClean="0">
                <a:latin typeface="Comic Sans MS" panose="030F0702030302020204" pitchFamily="66" charset="0"/>
              </a:rPr>
              <a:t>Jeunes</a:t>
            </a:r>
            <a:r>
              <a:rPr lang="en-US" dirty="0" smtClean="0">
                <a:latin typeface="Comic Sans MS" panose="030F0702030302020204" pitchFamily="66" charset="0"/>
              </a:rPr>
              <a:t> et de la Culture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La MJC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4" y="3160458"/>
            <a:ext cx="3209453" cy="1393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96" y="4554372"/>
            <a:ext cx="1797710" cy="174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Aller</a:t>
            </a:r>
            <a:r>
              <a:rPr lang="en-US" dirty="0" smtClean="0">
                <a:latin typeface="Comic Sans MS" panose="030F0702030302020204" pitchFamily="66" charset="0"/>
              </a:rPr>
              <a:t> au </a:t>
            </a:r>
            <a:r>
              <a:rPr lang="en-US" dirty="0" err="1" smtClean="0">
                <a:latin typeface="Comic Sans MS" panose="030F0702030302020204" pitchFamily="66" charset="0"/>
              </a:rPr>
              <a:t>cinéma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Le </a:t>
            </a:r>
            <a:r>
              <a:rPr lang="en-US" dirty="0" err="1" smtClean="0">
                <a:latin typeface="Comic Sans MS" panose="030F0702030302020204" pitchFamily="66" charset="0"/>
              </a:rPr>
              <a:t>parc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8" y="2248348"/>
            <a:ext cx="2689728" cy="115365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02" y="3582297"/>
            <a:ext cx="1601148" cy="22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9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97" y="2087441"/>
            <a:ext cx="2095500" cy="9619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La </a:t>
            </a:r>
            <a:r>
              <a:rPr lang="en-US" dirty="0" err="1" smtClean="0">
                <a:latin typeface="Comic Sans MS" panose="030F0702030302020204" pitchFamily="66" charset="0"/>
              </a:rPr>
              <a:t>batte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La </a:t>
            </a:r>
            <a:r>
              <a:rPr lang="en-US" dirty="0" err="1" smtClean="0">
                <a:latin typeface="Comic Sans MS" panose="030F0702030302020204" pitchFamily="66" charset="0"/>
              </a:rPr>
              <a:t>balle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Le </a:t>
            </a:r>
            <a:r>
              <a:rPr lang="en-US" dirty="0" err="1" smtClean="0">
                <a:latin typeface="Comic Sans MS" panose="030F0702030302020204" pitchFamily="66" charset="0"/>
              </a:rPr>
              <a:t>ballon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801" y="3091088"/>
            <a:ext cx="1742258" cy="1193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54" y="4595848"/>
            <a:ext cx="1331552" cy="127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</TotalTime>
  <Words>64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Comic Sans MS</vt:lpstr>
      <vt:lpstr>Retrospect</vt:lpstr>
      <vt:lpstr>2.2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 vocabulary</dc:title>
  <dc:creator>Patricia Cedrone</dc:creator>
  <cp:lastModifiedBy>Patricia Cedrone</cp:lastModifiedBy>
  <cp:revision>9</cp:revision>
  <cp:lastPrinted>2015-01-09T15:58:25Z</cp:lastPrinted>
  <dcterms:created xsi:type="dcterms:W3CDTF">2014-12-19T14:01:51Z</dcterms:created>
  <dcterms:modified xsi:type="dcterms:W3CDTF">2015-01-09T16:23:21Z</dcterms:modified>
</cp:coreProperties>
</file>